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5EA2-1436-483E-982F-A391BD2E8F26}" type="datetimeFigureOut">
              <a:rPr lang="th-TH" smtClean="0"/>
              <a:pPr/>
              <a:t>01/01/49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CA68-7237-41DE-83FA-E71C12C6244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\Punya (scan)\Punya Geotec\Geotec vol_1(s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28"/>
            <a:ext cx="4709598" cy="6357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\Punya (scan)\Punya Geotec\Geotec vol_1 (2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734106" cy="6289172"/>
          </a:xfrm>
          <a:prstGeom prst="rect">
            <a:avLst/>
          </a:prstGeom>
          <a:noFill/>
        </p:spPr>
      </p:pic>
      <p:pic>
        <p:nvPicPr>
          <p:cNvPr id="1027" name="Picture 3" descr="D:\d\Punya (scan)\Punya Geotec\Geotec vol_1 (3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3"/>
            <a:ext cx="4286248" cy="567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Master</cp:lastModifiedBy>
  <cp:revision>3</cp:revision>
  <dcterms:created xsi:type="dcterms:W3CDTF">2005-12-31T22:02:09Z</dcterms:created>
  <dcterms:modified xsi:type="dcterms:W3CDTF">2005-12-31T18:53:20Z</dcterms:modified>
</cp:coreProperties>
</file>